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308" r:id="rId4"/>
    <p:sldId id="309" r:id="rId5"/>
    <p:sldId id="257" r:id="rId6"/>
    <p:sldId id="305" r:id="rId7"/>
    <p:sldId id="302" r:id="rId8"/>
    <p:sldId id="30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07" r:id="rId21"/>
    <p:sldId id="306" r:id="rId22"/>
    <p:sldId id="269" r:id="rId23"/>
    <p:sldId id="270" r:id="rId24"/>
    <p:sldId id="271" r:id="rId25"/>
    <p:sldId id="31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312" r:id="rId54"/>
    <p:sldId id="313" r:id="rId55"/>
    <p:sldId id="299" r:id="rId56"/>
    <p:sldId id="30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VID_64350319_115005_257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86200"/>
            <a:ext cx="6477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disaster management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Doss Prakash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Dept. OF community physiotherapy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MGM institute of physiotherapy </a:t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cap="none" dirty="0" smtClean="0">
                <a:cs typeface="Times New Roman" pitchFamily="18" charset="0"/>
              </a:rPr>
              <a:t>CHH. SAMBHAJINAGAR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oss Prakash\Desktop\mgm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1543050" cy="773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6693" b="10170"/>
          <a:stretch>
            <a:fillRect/>
          </a:stretch>
        </p:blipFill>
        <p:spPr bwMode="auto">
          <a:xfrm>
            <a:off x="533400" y="685800"/>
            <a:ext cx="80772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22033" r="26693" b="10170"/>
          <a:stretch>
            <a:fillRect/>
          </a:stretch>
        </p:blipFill>
        <p:spPr bwMode="auto">
          <a:xfrm>
            <a:off x="533400" y="1600201"/>
            <a:ext cx="8168638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HAZARD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20339" r="27646" b="8475"/>
          <a:stretch>
            <a:fillRect/>
          </a:stretch>
        </p:blipFill>
        <p:spPr bwMode="auto">
          <a:xfrm>
            <a:off x="990600" y="1676400"/>
            <a:ext cx="7467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Disasters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20339" r="26693" b="6780"/>
          <a:stretch>
            <a:fillRect/>
          </a:stretch>
        </p:blipFill>
        <p:spPr bwMode="auto">
          <a:xfrm>
            <a:off x="838200" y="1600200"/>
            <a:ext cx="7543800" cy="499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</a:t>
            </a:r>
            <a:r>
              <a:rPr lang="en-US" dirty="0" err="1"/>
              <a:t>Diasters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22034" r="25740" b="10169"/>
          <a:stretch>
            <a:fillRect/>
          </a:stretch>
        </p:blipFill>
        <p:spPr bwMode="auto">
          <a:xfrm>
            <a:off x="990600" y="1676400"/>
            <a:ext cx="7543800" cy="464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6400800"/>
            <a:ext cx="832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Indian Ocean &amp; south pacific – Cyclone, North East pacific – Hurricane, &amp; Asia - Typhoon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made disasters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20339" r="25740" b="10169"/>
          <a:stretch>
            <a:fillRect/>
          </a:stretch>
        </p:blipFill>
        <p:spPr bwMode="auto">
          <a:xfrm>
            <a:off x="685800" y="1600200"/>
            <a:ext cx="7924800" cy="4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25424" r="26693" b="10169"/>
          <a:stretch>
            <a:fillRect/>
          </a:stretch>
        </p:blipFill>
        <p:spPr bwMode="auto">
          <a:xfrm>
            <a:off x="381000" y="1524000"/>
            <a:ext cx="834189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0169" r="26693" b="5085"/>
          <a:stretch>
            <a:fillRect/>
          </a:stretch>
        </p:blipFill>
        <p:spPr bwMode="auto">
          <a:xfrm>
            <a:off x="1219200" y="914400"/>
            <a:ext cx="67056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6949" r="26693" b="8475"/>
          <a:stretch>
            <a:fillRect/>
          </a:stretch>
        </p:blipFill>
        <p:spPr bwMode="auto">
          <a:xfrm>
            <a:off x="533400" y="685800"/>
            <a:ext cx="821747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299" t="14583" r="27379" b="10417"/>
          <a:stretch>
            <a:fillRect/>
          </a:stretch>
        </p:blipFill>
        <p:spPr bwMode="auto">
          <a:xfrm>
            <a:off x="381000" y="228600"/>
            <a:ext cx="8502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819400"/>
            <a:ext cx="8153400" cy="1371600"/>
          </a:xfrm>
        </p:spPr>
        <p:txBody>
          <a:bodyPr/>
          <a:lstStyle/>
          <a:p>
            <a:r>
              <a:rPr lang="en-US" dirty="0"/>
              <a:t>Disclaimer</a:t>
            </a:r>
          </a:p>
          <a:p>
            <a:r>
              <a:rPr lang="en-US" dirty="0">
                <a:hlinkClick r:id="rId2" action="ppaction://hlinkfile"/>
              </a:rPr>
              <a:t>VID_64350319_115005_257.mp4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thway-of-Super-Cyclone-1999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1" y="1605333"/>
            <a:ext cx="7315200" cy="487166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SDMA-750x430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7600" y="1800225"/>
            <a:ext cx="7143750" cy="40957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Disaster Preparedness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22034" r="26693" b="11864"/>
          <a:stretch>
            <a:fillRect/>
          </a:stretch>
        </p:blipFill>
        <p:spPr bwMode="auto">
          <a:xfrm>
            <a:off x="762000" y="1828799"/>
            <a:ext cx="7620000" cy="47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Co-ordination of a variety of sectors to carry out-</a:t>
            </a:r>
          </a:p>
          <a:p>
            <a:r>
              <a:rPr lang="en-US" dirty="0"/>
              <a:t>Evaluation of the risk.</a:t>
            </a:r>
          </a:p>
          <a:p>
            <a:r>
              <a:rPr lang="en-US" dirty="0"/>
              <a:t>Adopt standards and regulations.</a:t>
            </a:r>
          </a:p>
          <a:p>
            <a:r>
              <a:rPr lang="en-US" dirty="0"/>
              <a:t>Organize communication and response mechanism.</a:t>
            </a:r>
          </a:p>
          <a:p>
            <a:r>
              <a:rPr lang="en-US" dirty="0"/>
              <a:t>Ensure all resources- ready and easily mobilized.</a:t>
            </a:r>
          </a:p>
          <a:p>
            <a:r>
              <a:rPr lang="en-US" dirty="0"/>
              <a:t>Develop public education </a:t>
            </a:r>
            <a:r>
              <a:rPr lang="en-US" dirty="0" err="1"/>
              <a:t>programmes</a:t>
            </a:r>
            <a:r>
              <a:rPr lang="en-US" dirty="0"/>
              <a:t>.</a:t>
            </a:r>
          </a:p>
          <a:p>
            <a:r>
              <a:rPr lang="en-US" dirty="0"/>
              <a:t>Coordinate information with news media.</a:t>
            </a:r>
          </a:p>
          <a:p>
            <a:r>
              <a:rPr lang="en-US" dirty="0"/>
              <a:t>Disaster simulation exercises.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Medical Preparedness &amp;</a:t>
            </a:r>
            <a:br>
              <a:rPr lang="en-US" b="1" dirty="0"/>
            </a:br>
            <a:r>
              <a:rPr lang="en-US" b="1" dirty="0"/>
              <a:t>Mass Casualty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Developing and capacity building of medical team for</a:t>
            </a:r>
          </a:p>
          <a:p>
            <a:r>
              <a:rPr lang="en-US" dirty="0"/>
              <a:t>Trauma &amp; psycho-social care,</a:t>
            </a:r>
          </a:p>
          <a:p>
            <a:r>
              <a:rPr lang="en-US" dirty="0"/>
              <a:t>Mass casualty management and Triage.</a:t>
            </a:r>
          </a:p>
          <a:p>
            <a:r>
              <a:rPr lang="en-US" dirty="0"/>
              <a:t>Determine casualty handling capacity of all hospitals.</a:t>
            </a:r>
          </a:p>
          <a:p>
            <a:r>
              <a:rPr lang="en-US" dirty="0"/>
              <a:t>Formulate appropriate treatment procedures.</a:t>
            </a:r>
          </a:p>
          <a:p>
            <a:r>
              <a:rPr lang="en-US" dirty="0"/>
              <a:t>Involvement of private hospitals.</a:t>
            </a:r>
          </a:p>
          <a:p>
            <a:r>
              <a:rPr lang="en-US" dirty="0"/>
              <a:t>Identify structural integrity and approach routes.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Disaster Impact</a:t>
            </a:r>
          </a:p>
        </p:txBody>
      </p:sp>
      <p:pic>
        <p:nvPicPr>
          <p:cNvPr id="4" name="Content Placeholder 3" descr="impact-of-natural-disaster-curriculum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057400"/>
            <a:ext cx="2619375" cy="3343275"/>
          </a:xfrm>
        </p:spPr>
      </p:pic>
      <p:pic>
        <p:nvPicPr>
          <p:cNvPr id="5" name="Content Placeholder 3" descr="51i8-pxHLr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2958236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Disaster Response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22034" r="27646" b="10169"/>
          <a:stretch>
            <a:fillRect/>
          </a:stretch>
        </p:blipFill>
        <p:spPr bwMode="auto">
          <a:xfrm>
            <a:off x="762000" y="1752600"/>
            <a:ext cx="7467600" cy="481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5740" b="8475"/>
          <a:stretch>
            <a:fillRect/>
          </a:stretch>
        </p:blipFill>
        <p:spPr bwMode="auto">
          <a:xfrm>
            <a:off x="1066800" y="1600200"/>
            <a:ext cx="7086600" cy="504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6693" b="15254"/>
          <a:stretch>
            <a:fillRect/>
          </a:stretch>
        </p:blipFill>
        <p:spPr bwMode="auto">
          <a:xfrm>
            <a:off x="838200" y="838199"/>
            <a:ext cx="7926574" cy="54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0169" r="26702" b="6780"/>
          <a:stretch>
            <a:fillRect/>
          </a:stretch>
        </p:blipFill>
        <p:spPr bwMode="auto">
          <a:xfrm>
            <a:off x="838200" y="609600"/>
            <a:ext cx="7696200" cy="580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8ec4d8d15d4a50121851ed709896476cd41179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90143" y="1600200"/>
            <a:ext cx="7998663" cy="4495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226" t="11864" r="27646" b="8475"/>
          <a:stretch>
            <a:fillRect/>
          </a:stretch>
        </p:blipFill>
        <p:spPr bwMode="auto">
          <a:xfrm>
            <a:off x="1066800" y="483433"/>
            <a:ext cx="7086600" cy="546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3559" r="26693" b="15254"/>
          <a:stretch>
            <a:fillRect/>
          </a:stretch>
        </p:blipFill>
        <p:spPr bwMode="auto">
          <a:xfrm>
            <a:off x="339272" y="609600"/>
            <a:ext cx="860878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6534" b="10170"/>
          <a:stretch>
            <a:fillRect/>
          </a:stretch>
        </p:blipFill>
        <p:spPr bwMode="auto">
          <a:xfrm>
            <a:off x="514349" y="685800"/>
            <a:ext cx="809625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6693" b="8475"/>
          <a:stretch>
            <a:fillRect/>
          </a:stretch>
        </p:blipFill>
        <p:spPr bwMode="auto">
          <a:xfrm>
            <a:off x="556098" y="457199"/>
            <a:ext cx="7978302" cy="59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8599" b="11864"/>
          <a:stretch>
            <a:fillRect/>
          </a:stretch>
        </p:blipFill>
        <p:spPr bwMode="auto">
          <a:xfrm>
            <a:off x="609600" y="517161"/>
            <a:ext cx="8077200" cy="59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7646" b="15254"/>
          <a:stretch>
            <a:fillRect/>
          </a:stretch>
        </p:blipFill>
        <p:spPr bwMode="auto">
          <a:xfrm>
            <a:off x="536944" y="762000"/>
            <a:ext cx="814985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88" t="11864" r="27578" b="11864"/>
          <a:stretch>
            <a:fillRect/>
          </a:stretch>
        </p:blipFill>
        <p:spPr bwMode="auto">
          <a:xfrm>
            <a:off x="762000" y="457200"/>
            <a:ext cx="76809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120" y="528935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6693" b="11864"/>
          <a:stretch>
            <a:fillRect/>
          </a:stretch>
        </p:blipFill>
        <p:spPr bwMode="auto">
          <a:xfrm>
            <a:off x="914400" y="533400"/>
            <a:ext cx="7772400" cy="538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685800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7646" b="16949"/>
          <a:stretch>
            <a:fillRect/>
          </a:stretch>
        </p:blipFill>
        <p:spPr bwMode="auto">
          <a:xfrm>
            <a:off x="685800" y="685800"/>
            <a:ext cx="81153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7646" b="13559"/>
          <a:stretch>
            <a:fillRect/>
          </a:stretch>
        </p:blipFill>
        <p:spPr bwMode="auto">
          <a:xfrm>
            <a:off x="838199" y="685799"/>
            <a:ext cx="8052955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ownloa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36183"/>
            <a:ext cx="7261225" cy="4840817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6693" b="6780"/>
          <a:stretch>
            <a:fillRect/>
          </a:stretch>
        </p:blipFill>
        <p:spPr bwMode="auto">
          <a:xfrm>
            <a:off x="685800" y="762000"/>
            <a:ext cx="7924800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3559" r="26693" b="13559"/>
          <a:stretch>
            <a:fillRect/>
          </a:stretch>
        </p:blipFill>
        <p:spPr bwMode="auto">
          <a:xfrm>
            <a:off x="457200" y="609600"/>
            <a:ext cx="827921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7646" b="11864"/>
          <a:stretch>
            <a:fillRect/>
          </a:stretch>
        </p:blipFill>
        <p:spPr bwMode="auto">
          <a:xfrm>
            <a:off x="762000" y="609599"/>
            <a:ext cx="7848600" cy="56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3559" r="26693" b="10400"/>
          <a:stretch>
            <a:fillRect/>
          </a:stretch>
        </p:blipFill>
        <p:spPr bwMode="auto">
          <a:xfrm>
            <a:off x="457200" y="533399"/>
            <a:ext cx="8587410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6693" b="16949"/>
          <a:stretch>
            <a:fillRect/>
          </a:stretch>
        </p:blipFill>
        <p:spPr bwMode="auto">
          <a:xfrm>
            <a:off x="457200" y="761999"/>
            <a:ext cx="8476344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3559" r="26693" b="25424"/>
          <a:stretch>
            <a:fillRect/>
          </a:stretch>
        </p:blipFill>
        <p:spPr bwMode="auto">
          <a:xfrm>
            <a:off x="651933" y="914400"/>
            <a:ext cx="826346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1864" r="29552" b="10170"/>
          <a:stretch>
            <a:fillRect/>
          </a:stretch>
        </p:blipFill>
        <p:spPr bwMode="auto">
          <a:xfrm>
            <a:off x="685800" y="609600"/>
            <a:ext cx="7696200" cy="59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9552" b="15254"/>
          <a:stretch>
            <a:fillRect/>
          </a:stretch>
        </p:blipFill>
        <p:spPr bwMode="auto">
          <a:xfrm>
            <a:off x="533400" y="685799"/>
            <a:ext cx="8153400" cy="574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6693" b="11864"/>
          <a:stretch>
            <a:fillRect/>
          </a:stretch>
        </p:blipFill>
        <p:spPr bwMode="auto">
          <a:xfrm>
            <a:off x="685800" y="914400"/>
            <a:ext cx="79248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6693" b="11864"/>
          <a:stretch>
            <a:fillRect/>
          </a:stretch>
        </p:blipFill>
        <p:spPr bwMode="auto">
          <a:xfrm>
            <a:off x="457199" y="838200"/>
            <a:ext cx="814493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299" t="11458" r="26794" b="19792"/>
          <a:stretch>
            <a:fillRect/>
          </a:stretch>
        </p:blipFill>
        <p:spPr bwMode="auto">
          <a:xfrm>
            <a:off x="838200" y="1641231"/>
            <a:ext cx="7620000" cy="48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273" t="13559" r="28599" b="13559"/>
          <a:stretch>
            <a:fillRect/>
          </a:stretch>
        </p:blipFill>
        <p:spPr bwMode="auto">
          <a:xfrm>
            <a:off x="457200" y="457200"/>
            <a:ext cx="8305800" cy="585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7646" b="15254"/>
          <a:stretch>
            <a:fillRect/>
          </a:stretch>
        </p:blipFill>
        <p:spPr bwMode="auto">
          <a:xfrm>
            <a:off x="381000" y="838199"/>
            <a:ext cx="8305800" cy="558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6693" b="6780"/>
          <a:stretch>
            <a:fillRect/>
          </a:stretch>
        </p:blipFill>
        <p:spPr bwMode="auto">
          <a:xfrm>
            <a:off x="304800" y="5334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SD Agok VB 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16782" y="1600200"/>
            <a:ext cx="6745386" cy="44958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CTOR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2775" y="1809750"/>
            <a:ext cx="8153400" cy="40767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320" t="11864" r="27646" b="11864"/>
          <a:stretch>
            <a:fillRect/>
          </a:stretch>
        </p:blipFill>
        <p:spPr bwMode="auto">
          <a:xfrm>
            <a:off x="457200" y="609600"/>
            <a:ext cx="8229600" cy="58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800" dirty="0"/>
          </a:p>
          <a:p>
            <a:pPr>
              <a:buNone/>
            </a:pPr>
            <a:endParaRPr lang="en-US" sz="4800" dirty="0"/>
          </a:p>
          <a:p>
            <a:pPr>
              <a:buNone/>
            </a:pPr>
            <a:r>
              <a:rPr lang="en-US" sz="4800" dirty="0"/>
              <a:t>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4237" t="11865" r="36222" b="50847"/>
          <a:stretch>
            <a:fillRect/>
          </a:stretch>
        </p:blipFill>
        <p:spPr bwMode="auto">
          <a:xfrm>
            <a:off x="609599" y="533400"/>
            <a:ext cx="783820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December 2004</a:t>
            </a:r>
          </a:p>
        </p:txBody>
      </p:sp>
      <p:pic>
        <p:nvPicPr>
          <p:cNvPr id="4" name="Content Placeholder 3" descr="Cantner_2004TsunamiMa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6858000" cy="502919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608951109-Boxing-Day-Tsunami-2004-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76400"/>
            <a:ext cx="4432300" cy="2952594"/>
          </a:xfrm>
          <a:prstGeom prst="rect">
            <a:avLst/>
          </a:prstGeom>
        </p:spPr>
      </p:pic>
      <p:pic>
        <p:nvPicPr>
          <p:cNvPr id="5" name="Content Placeholder 5" descr="51800562_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671169"/>
            <a:ext cx="8302853" cy="467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367" t="11864" r="26693" b="52080"/>
          <a:stretch>
            <a:fillRect/>
          </a:stretch>
        </p:blipFill>
        <p:spPr bwMode="auto">
          <a:xfrm>
            <a:off x="381000" y="2286000"/>
            <a:ext cx="838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495</TotalTime>
  <Words>154</Words>
  <Application>Microsoft Office PowerPoint</Application>
  <PresentationFormat>On-screen Show (4:3)</PresentationFormat>
  <Paragraphs>35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Median</vt:lpstr>
      <vt:lpstr>Introduction to disaster management  Dr. Doss Prakash Dept. OF community physiotherapy MGM institute of physiotherapy  CHH. SAMBHAJINAGAR </vt:lpstr>
      <vt:lpstr>Slide 2</vt:lpstr>
      <vt:lpstr>Slide 3</vt:lpstr>
      <vt:lpstr>Slide 4</vt:lpstr>
      <vt:lpstr>Slide 5</vt:lpstr>
      <vt:lpstr>Slide 6</vt:lpstr>
      <vt:lpstr>26th December 2004</vt:lpstr>
      <vt:lpstr>Slide 8</vt:lpstr>
      <vt:lpstr>Slide 9</vt:lpstr>
      <vt:lpstr>Slide 10</vt:lpstr>
      <vt:lpstr>DEFINITIONS</vt:lpstr>
      <vt:lpstr>DEFINITION OF HAZARD</vt:lpstr>
      <vt:lpstr>Classification of Disasters</vt:lpstr>
      <vt:lpstr>Natural Diasters</vt:lpstr>
      <vt:lpstr>Man made disasters</vt:lpstr>
      <vt:lpstr>DISASTER MANAGEMENT</vt:lpstr>
      <vt:lpstr>Slide 17</vt:lpstr>
      <vt:lpstr>Slide 18</vt:lpstr>
      <vt:lpstr>Slide 19</vt:lpstr>
      <vt:lpstr>Slide 20</vt:lpstr>
      <vt:lpstr>Slide 21</vt:lpstr>
      <vt:lpstr>1. Disaster Preparedness</vt:lpstr>
      <vt:lpstr>Slide 23</vt:lpstr>
      <vt:lpstr>Medical Preparedness &amp; Mass Casualty Management</vt:lpstr>
      <vt:lpstr>2. Disaster Impact</vt:lpstr>
      <vt:lpstr>3. Disaster Response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disaster management  dr.Doss prakash S Associate professor -  cbr mgm Institute of physiotherapy aurangabad </dc:title>
  <dc:creator>Doss Prakash</dc:creator>
  <cp:lastModifiedBy>DOSS PARKASH</cp:lastModifiedBy>
  <cp:revision>59</cp:revision>
  <dcterms:created xsi:type="dcterms:W3CDTF">2006-08-16T00:00:00Z</dcterms:created>
  <dcterms:modified xsi:type="dcterms:W3CDTF">2024-07-05T02:57:54Z</dcterms:modified>
</cp:coreProperties>
</file>